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77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F29D8-2B71-47E8-9750-FFEEA5D85924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D698-703B-4604-89AB-588A91EEB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747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F29D8-2B71-47E8-9750-FFEEA5D85924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D698-703B-4604-89AB-588A91EEB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111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F29D8-2B71-47E8-9750-FFEEA5D85924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D698-703B-4604-89AB-588A91EEB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30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F29D8-2B71-47E8-9750-FFEEA5D85924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D698-703B-4604-89AB-588A91EEB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229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F29D8-2B71-47E8-9750-FFEEA5D85924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D698-703B-4604-89AB-588A91EEB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581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F29D8-2B71-47E8-9750-FFEEA5D85924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D698-703B-4604-89AB-588A91EEB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841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F29D8-2B71-47E8-9750-FFEEA5D85924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D698-703B-4604-89AB-588A91EEB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896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F29D8-2B71-47E8-9750-FFEEA5D85924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D698-703B-4604-89AB-588A91EEB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514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F29D8-2B71-47E8-9750-FFEEA5D85924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D698-703B-4604-89AB-588A91EEB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229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F29D8-2B71-47E8-9750-FFEEA5D85924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D698-703B-4604-89AB-588A91EEB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209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F29D8-2B71-47E8-9750-FFEEA5D85924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D698-703B-4604-89AB-588A91EEB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966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F29D8-2B71-47E8-9750-FFEEA5D85924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CD698-703B-4604-89AB-588A91EEB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057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471" y="0"/>
            <a:ext cx="49890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018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471" y="0"/>
            <a:ext cx="49890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811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471" y="0"/>
            <a:ext cx="49890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275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471" y="0"/>
            <a:ext cx="49890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427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471" y="0"/>
            <a:ext cx="49890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366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471" y="0"/>
            <a:ext cx="49890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721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471" y="0"/>
            <a:ext cx="49890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950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471" y="0"/>
            <a:ext cx="49890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0512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471" y="0"/>
            <a:ext cx="49890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123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471" y="0"/>
            <a:ext cx="4989058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471" y="0"/>
            <a:ext cx="49890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964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471" y="0"/>
            <a:ext cx="49890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724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471" y="0"/>
            <a:ext cx="49890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14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471" y="0"/>
            <a:ext cx="49890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532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471" y="0"/>
            <a:ext cx="49890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141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471" y="0"/>
            <a:ext cx="49890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099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471" y="0"/>
            <a:ext cx="49890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909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471" y="0"/>
            <a:ext cx="49890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629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471" y="0"/>
            <a:ext cx="49890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1802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Широкоэкранный</PresentationFormat>
  <Paragraphs>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Ирина</cp:lastModifiedBy>
  <cp:revision>1</cp:revision>
  <dcterms:created xsi:type="dcterms:W3CDTF">2022-05-23T10:21:42Z</dcterms:created>
  <dcterms:modified xsi:type="dcterms:W3CDTF">2022-05-23T10:27:11Z</dcterms:modified>
</cp:coreProperties>
</file>