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4" d="100"/>
          <a:sy n="74" d="100"/>
        </p:scale>
        <p:origin x="774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0CF04-9307-4786-B2AC-F71A0B6B50AC}" type="datetimeFigureOut">
              <a:rPr lang="ru-RU" smtClean="0"/>
              <a:t>23.05.2022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54B228-E74B-4566-B621-95A4521569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32806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0CF04-9307-4786-B2AC-F71A0B6B50AC}" type="datetimeFigureOut">
              <a:rPr lang="ru-RU" smtClean="0"/>
              <a:t>23.05.2022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54B228-E74B-4566-B621-95A4521569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65003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0CF04-9307-4786-B2AC-F71A0B6B50AC}" type="datetimeFigureOut">
              <a:rPr lang="ru-RU" smtClean="0"/>
              <a:t>23.05.2022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54B228-E74B-4566-B621-95A4521569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96684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0CF04-9307-4786-B2AC-F71A0B6B50AC}" type="datetimeFigureOut">
              <a:rPr lang="ru-RU" smtClean="0"/>
              <a:t>23.05.2022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54B228-E74B-4566-B621-95A4521569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4080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0CF04-9307-4786-B2AC-F71A0B6B50AC}" type="datetimeFigureOut">
              <a:rPr lang="ru-RU" smtClean="0"/>
              <a:t>23.05.2022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54B228-E74B-4566-B621-95A4521569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69401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0CF04-9307-4786-B2AC-F71A0B6B50AC}" type="datetimeFigureOut">
              <a:rPr lang="ru-RU" smtClean="0"/>
              <a:t>23.05.2022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54B228-E74B-4566-B621-95A4521569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67732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0CF04-9307-4786-B2AC-F71A0B6B50AC}" type="datetimeFigureOut">
              <a:rPr lang="ru-RU" smtClean="0"/>
              <a:t>23.05.2022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54B228-E74B-4566-B621-95A4521569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1474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0CF04-9307-4786-B2AC-F71A0B6B50AC}" type="datetimeFigureOut">
              <a:rPr lang="ru-RU" smtClean="0"/>
              <a:t>23.05.2022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54B228-E74B-4566-B621-95A4521569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38355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0CF04-9307-4786-B2AC-F71A0B6B50AC}" type="datetimeFigureOut">
              <a:rPr lang="ru-RU" smtClean="0"/>
              <a:t>23.05.2022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54B228-E74B-4566-B621-95A4521569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97071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0CF04-9307-4786-B2AC-F71A0B6B50AC}" type="datetimeFigureOut">
              <a:rPr lang="ru-RU" smtClean="0"/>
              <a:t>23.05.2022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54B228-E74B-4566-B621-95A4521569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47387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0CF04-9307-4786-B2AC-F71A0B6B50AC}" type="datetimeFigureOut">
              <a:rPr lang="ru-RU" smtClean="0"/>
              <a:t>23.05.2022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54B228-E74B-4566-B621-95A4521569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00509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E0CF04-9307-4786-B2AC-F71A0B6B50AC}" type="datetimeFigureOut">
              <a:rPr lang="ru-RU" smtClean="0"/>
              <a:t>23.05.2022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54B228-E74B-4566-B621-95A4521569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8821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1471" y="0"/>
            <a:ext cx="498905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4018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1471" y="0"/>
            <a:ext cx="498905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145694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0</Words>
  <Application>Microsoft Office PowerPoint</Application>
  <PresentationFormat>Широкоэкранный</PresentationFormat>
  <Paragraphs>0</Paragraphs>
  <Slides>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Ирина</dc:creator>
  <cp:lastModifiedBy>Ирина</cp:lastModifiedBy>
  <cp:revision>1</cp:revision>
  <dcterms:created xsi:type="dcterms:W3CDTF">2022-05-23T07:47:59Z</dcterms:created>
  <dcterms:modified xsi:type="dcterms:W3CDTF">2022-05-23T07:55:18Z</dcterms:modified>
</cp:coreProperties>
</file>