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28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50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68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0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94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77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4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83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70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38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05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0CF04-9307-4786-B2AC-F71A0B6B50AC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4B228-E74B-4566-B621-95A4521569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8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471" y="0"/>
            <a:ext cx="4989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0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471" y="0"/>
            <a:ext cx="49890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569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1</cp:revision>
  <dcterms:created xsi:type="dcterms:W3CDTF">2022-05-23T07:47:59Z</dcterms:created>
  <dcterms:modified xsi:type="dcterms:W3CDTF">2022-05-23T07:55:18Z</dcterms:modified>
</cp:coreProperties>
</file>