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CF04-9307-4786-B2AC-F71A0B6B50AC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B228-E74B-4566-B621-95A452156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280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CF04-9307-4786-B2AC-F71A0B6B50AC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B228-E74B-4566-B621-95A452156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50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CF04-9307-4786-B2AC-F71A0B6B50AC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B228-E74B-4566-B621-95A452156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668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CF04-9307-4786-B2AC-F71A0B6B50AC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B228-E74B-4566-B621-95A452156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08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CF04-9307-4786-B2AC-F71A0B6B50AC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B228-E74B-4566-B621-95A452156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940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CF04-9307-4786-B2AC-F71A0B6B50AC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B228-E74B-4566-B621-95A452156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773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CF04-9307-4786-B2AC-F71A0B6B50AC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B228-E74B-4566-B621-95A452156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47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CF04-9307-4786-B2AC-F71A0B6B50AC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B228-E74B-4566-B621-95A452156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835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CF04-9307-4786-B2AC-F71A0B6B50AC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B228-E74B-4566-B621-95A452156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707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CF04-9307-4786-B2AC-F71A0B6B50AC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B228-E74B-4566-B621-95A452156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73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CF04-9307-4786-B2AC-F71A0B6B50AC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B228-E74B-4566-B621-95A452156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05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0CF04-9307-4786-B2AC-F71A0B6B50AC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4B228-E74B-4566-B621-95A452156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82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471" y="0"/>
            <a:ext cx="49890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01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471" y="0"/>
            <a:ext cx="49890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4569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Ирина</cp:lastModifiedBy>
  <cp:revision>1</cp:revision>
  <dcterms:created xsi:type="dcterms:W3CDTF">2022-05-23T07:47:59Z</dcterms:created>
  <dcterms:modified xsi:type="dcterms:W3CDTF">2022-05-23T07:55:18Z</dcterms:modified>
</cp:coreProperties>
</file>